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64BDBB-86CD-4FBB-8DD4-1DC0E7B5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36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DE8BF3-EA0C-40B3-BF3C-175B9E9FA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11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3D271E-5472-413C-AF6E-59FC908B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915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E772B6-55BA-4A25-81EB-0A4CDA03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5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1B9546-F59C-4A8A-B00E-9E90C52D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863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95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C35FB0-43FA-42C7-B824-9FFCAC479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31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A40383-E64C-4CA5-9554-D5230C5D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99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SETH</cp:lastModifiedBy>
  <cp:revision>3</cp:revision>
  <dcterms:created xsi:type="dcterms:W3CDTF">2021-04-18T23:19:44Z</dcterms:created>
  <dcterms:modified xsi:type="dcterms:W3CDTF">2021-04-18T23:54:18Z</dcterms:modified>
</cp:coreProperties>
</file>